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slideLayouts/slideLayout1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</p:sldMasterIdLst>
  <p:notesMasterIdLst>
    <p:notesMasterId r:id="rId29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27">
          <p15:clr>
            <a:srgbClr val="000000"/>
          </p15:clr>
        </p15:guide>
        <p15:guide id="2" pos="210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669000" cy="99267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669000" cy="99267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0" y="0"/>
            <a:ext cx="2889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60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n"/>
          <p:cNvSpPr txBox="1"/>
          <p:nvPr/>
        </p:nvSpPr>
        <p:spPr>
          <a:xfrm>
            <a:off x="0" y="9428162"/>
            <a:ext cx="2889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12"/>
          </p:nvPr>
        </p:nvSpPr>
        <p:spPr>
          <a:xfrm>
            <a:off x="3778250" y="9428162"/>
            <a:ext cx="2886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512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:notes"/>
          <p:cNvSpPr txBox="1"/>
          <p:nvPr/>
        </p:nvSpPr>
        <p:spPr>
          <a:xfrm>
            <a:off x="3778250" y="9428162"/>
            <a:ext cx="2886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:notes"/>
          <p:cNvSpPr txBox="1"/>
          <p:nvPr/>
        </p:nvSpPr>
        <p:spPr>
          <a:xfrm>
            <a:off x="3778250" y="9428162"/>
            <a:ext cx="2886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:notes"/>
          <p:cNvSpPr txBox="1"/>
          <p:nvPr/>
        </p:nvSpPr>
        <p:spPr>
          <a:xfrm>
            <a:off x="3778250" y="9428162"/>
            <a:ext cx="2886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2500" cy="4464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57800" cy="371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 rot="5400000">
            <a:off x="-1028700" y="2476501"/>
            <a:ext cx="5410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2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91" name="Google Shape;91;p12"/>
          <p:cNvCxnSpPr/>
          <p:nvPr/>
        </p:nvCxnSpPr>
        <p:spPr>
          <a:xfrm>
            <a:off x="758825" y="1249362"/>
            <a:ext cx="3657600" cy="15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2" name="Google Shape;92;p12"/>
          <p:cNvCxnSpPr/>
          <p:nvPr/>
        </p:nvCxnSpPr>
        <p:spPr>
          <a:xfrm>
            <a:off x="4645025" y="1249362"/>
            <a:ext cx="3657600" cy="15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23" name="Google Shape;123;p16"/>
          <p:cNvCxnSpPr/>
          <p:nvPr/>
        </p:nvCxnSpPr>
        <p:spPr>
          <a:xfrm rot="5400000">
            <a:off x="1677236" y="2515437"/>
            <a:ext cx="3810000" cy="1500"/>
          </a:xfrm>
          <a:prstGeom prst="straightConnector1">
            <a:avLst/>
          </a:prstGeom>
          <a:noFill/>
          <a:ln w="15875" cap="flat" cmpd="sng">
            <a:solidFill>
              <a:srgbClr val="98989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to.pamyat-naroda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rt-education.ru/news/vserossiyskiy-konkurs-risunkov-sredi-obuchayushchihsya-obshcheobrazovatelnyh-organizaciy-moy" TargetMode="External"/><Relationship Id="rId4" Type="http://schemas.openxmlformats.org/officeDocument/2006/relationships/hyperlink" Target="https://pismapobedy.ru/letter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u.gov.ru/press/2391/artek-priglashaet-prinyat-uchastie-v-onlayn-proekte-vremya-pamyati-i-slav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avnuki-pobediteley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ypolk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oypolk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oud.mail.ru/public/7pb5/2EnkBezw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educat.samregion.ru/activity/75_let_velikoy_pobed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JSmflSNVw&amp;list=PLz-RnXYRTRbQykCd4O12Hxu_S0uotGQ06&amp;index=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di.sk/i/103_TykDb6S1mA" TargetMode="External"/><Relationship Id="rId5" Type="http://schemas.openxmlformats.org/officeDocument/2006/relationships/hyperlink" Target="https://www.youtube.com/watch?v=zqxRwn7WLRA&amp;list=PLz-RnXYRTRbQykCd4O12Hxu_S0uotGQ06&amp;index=4" TargetMode="External"/><Relationship Id="rId4" Type="http://schemas.openxmlformats.org/officeDocument/2006/relationships/hyperlink" Target="https://www.youtube.com/watch?v=rBb_-bNGdFE&amp;list=PLz-RnXYRTRbQykCd4O12Hxu_S0uotGQ06&amp;index=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hRyrxNnHk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ra.aif.ru/society/persona/panoramy_pobedy_interaktivnaya_karta_shkolnyh_muzeev_samarskoy_oblast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ia.ru/20200407/1569234255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to.pamyat-narod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539750" y="2787650"/>
            <a:ext cx="8207400" cy="2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sz="36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en-US" sz="3600" b="1" i="0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мероприятиях</a:t>
            </a:r>
            <a:r>
              <a:rPr lang="en-US" sz="36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1" i="0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посвященных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75-летию  </a:t>
            </a:r>
            <a:r>
              <a:rPr lang="en-US" sz="3600" b="1" i="0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Победы</a:t>
            </a:r>
            <a:r>
              <a:rPr lang="en-US" sz="36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3600" b="1" i="0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Великой</a:t>
            </a:r>
            <a:r>
              <a:rPr lang="en-US" sz="36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Отечественной</a:t>
            </a:r>
            <a:r>
              <a:rPr lang="en-US" sz="36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войне</a:t>
            </a:r>
            <a:endParaRPr dirty="0"/>
          </a:p>
        </p:txBody>
      </p:sp>
      <p:pic>
        <p:nvPicPr>
          <p:cNvPr id="184" name="Google Shape;184;p24" descr="C:\Users\11\Desktop\1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0" y="500062"/>
            <a:ext cx="33337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6875462" y="6237287"/>
            <a:ext cx="2017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29.04.2020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1457325" y="0"/>
            <a:ext cx="61341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Министерство образования и науки Самарской области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/>
        </p:nvSpPr>
        <p:spPr>
          <a:xfrm>
            <a:off x="1071562" y="714375"/>
            <a:ext cx="6715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56" name="Google Shape;256;p33"/>
          <p:cNvSpPr txBox="1"/>
          <p:nvPr/>
        </p:nvSpPr>
        <p:spPr>
          <a:xfrm>
            <a:off x="1143000" y="2786062"/>
            <a:ext cx="7000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/>
          </a:p>
        </p:txBody>
      </p:sp>
      <p:sp>
        <p:nvSpPr>
          <p:cNvPr id="257" name="Google Shape;257;p33"/>
          <p:cNvSpPr txBox="1"/>
          <p:nvPr/>
        </p:nvSpPr>
        <p:spPr>
          <a:xfrm>
            <a:off x="642937" y="1428750"/>
            <a:ext cx="8215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258" name="Google Shape;258;p33"/>
          <p:cNvSpPr txBox="1"/>
          <p:nvPr/>
        </p:nvSpPr>
        <p:spPr>
          <a:xfrm>
            <a:off x="571500" y="3857625"/>
            <a:ext cx="8286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pic>
        <p:nvPicPr>
          <p:cNvPr id="259" name="Google Shape;259;p33" descr="C:\Users\11\Desktop\cropped-logo-1742x2048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5" y="1214437"/>
            <a:ext cx="1760537" cy="207168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/>
          <p:nvPr/>
        </p:nvSpPr>
        <p:spPr>
          <a:xfrm>
            <a:off x="714375" y="3571875"/>
            <a:ext cx="75009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Для возможности дистанционного участия в проекте "Дорога памяти" разработана информационная платформа «Школьник помнит» </a:t>
            </a:r>
            <a:r>
              <a:rPr lang="en-US" sz="20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школьник-помнит.рф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предусмотрена возможность загрузки фотографий и видеофайлов о ветеранах Великой Отечественной войны.</a:t>
            </a:r>
            <a:endParaRPr/>
          </a:p>
        </p:txBody>
      </p:sp>
      <p:sp>
        <p:nvSpPr>
          <p:cNvPr id="261" name="Google Shape;261;p33"/>
          <p:cNvSpPr txBox="1"/>
          <p:nvPr/>
        </p:nvSpPr>
        <p:spPr>
          <a:xfrm>
            <a:off x="2500312" y="642937"/>
            <a:ext cx="4000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"Дорога памяти"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/>
        </p:nvSpPr>
        <p:spPr>
          <a:xfrm>
            <a:off x="1071562" y="714375"/>
            <a:ext cx="6715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67" name="Google Shape;267;p34"/>
          <p:cNvSpPr txBox="1"/>
          <p:nvPr/>
        </p:nvSpPr>
        <p:spPr>
          <a:xfrm>
            <a:off x="1143000" y="2786062"/>
            <a:ext cx="7000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571500" y="3857625"/>
            <a:ext cx="8286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857250" y="357187"/>
            <a:ext cx="7286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Всероссийский проект «Письма Победы»</a:t>
            </a:r>
            <a:endParaRPr/>
          </a:p>
        </p:txBody>
      </p:sp>
      <p:pic>
        <p:nvPicPr>
          <p:cNvPr id="270" name="Google Shape;270;p34" descr="C:\Users\11\Desktop\main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50" y="785812"/>
            <a:ext cx="4071937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 txBox="1"/>
          <p:nvPr/>
        </p:nvSpPr>
        <p:spPr>
          <a:xfrm>
            <a:off x="2286000" y="2700337"/>
            <a:ext cx="45720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Информационная платформа </a:t>
            </a:r>
            <a:r>
              <a:rPr lang="en-US" sz="18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https://pismapobedy.ru/letters/</a:t>
            </a:r>
            <a:endParaRPr/>
          </a:p>
        </p:txBody>
      </p:sp>
      <p:sp>
        <p:nvSpPr>
          <p:cNvPr id="272" name="Google Shape;272;p34"/>
          <p:cNvSpPr txBox="1"/>
          <p:nvPr/>
        </p:nvSpPr>
        <p:spPr>
          <a:xfrm>
            <a:off x="392112" y="3573462"/>
            <a:ext cx="8359800" cy="25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Всероссийский конкурс рисунков среди обучающихся общеобразовательных организаций «Мой прадед – победитель!»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http://www.art-education.ru/news/vserossiyskiy-konkurs-risunkov-sredi-obuchayushchihsya-obshcheobrazovatelnyh-organizaciy-moy</a:t>
            </a:r>
            <a:r>
              <a:rPr lang="en-US" sz="18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Конкурсные работы принимаются до 1 сентября 2020 года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/>
        </p:nvSpPr>
        <p:spPr>
          <a:xfrm>
            <a:off x="1071562" y="714375"/>
            <a:ext cx="6715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78" name="Google Shape;278;p35"/>
          <p:cNvSpPr txBox="1"/>
          <p:nvPr/>
        </p:nvSpPr>
        <p:spPr>
          <a:xfrm>
            <a:off x="1143000" y="2786062"/>
            <a:ext cx="7000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/>
          </a:p>
        </p:txBody>
      </p:sp>
      <p:sp>
        <p:nvSpPr>
          <p:cNvPr id="279" name="Google Shape;279;p35"/>
          <p:cNvSpPr txBox="1"/>
          <p:nvPr/>
        </p:nvSpPr>
        <p:spPr>
          <a:xfrm>
            <a:off x="714375" y="1500187"/>
            <a:ext cx="8215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280" name="Google Shape;280;p35"/>
          <p:cNvSpPr txBox="1"/>
          <p:nvPr/>
        </p:nvSpPr>
        <p:spPr>
          <a:xfrm>
            <a:off x="571500" y="3857625"/>
            <a:ext cx="8286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281" name="Google Shape;281;p35"/>
          <p:cNvSpPr txBox="1"/>
          <p:nvPr/>
        </p:nvSpPr>
        <p:spPr>
          <a:xfrm>
            <a:off x="1143000" y="428625"/>
            <a:ext cx="70008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Онлайн-проект «Время Памяти и Славы»</a:t>
            </a:r>
            <a:endParaRPr/>
          </a:p>
        </p:txBody>
      </p:sp>
      <p:pic>
        <p:nvPicPr>
          <p:cNvPr id="282" name="Google Shape;282;p35" descr="C:\Users\11\Desktop\8f763f072999f04caf9d55c186a0d6f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687" y="1000125"/>
            <a:ext cx="27940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 txBox="1"/>
          <p:nvPr/>
        </p:nvSpPr>
        <p:spPr>
          <a:xfrm>
            <a:off x="4357687" y="1000125"/>
            <a:ext cx="3714900" cy="20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Интернет-платформа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r>
              <a:rPr lang="en-US" sz="18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https://edu.gov.ru/press/2391/artek-priglashaet-prinyat-uchastie-v-onlayn-proekte-vremya-pamyati-i-slavy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sng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3575050" y="2714625"/>
            <a:ext cx="5568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27.04-12.05.2020</a:t>
            </a:r>
            <a:endParaRPr/>
          </a:p>
        </p:txBody>
      </p:sp>
      <p:sp>
        <p:nvSpPr>
          <p:cNvPr id="285" name="Google Shape;285;p35"/>
          <p:cNvSpPr txBox="1"/>
          <p:nvPr/>
        </p:nvSpPr>
        <p:spPr>
          <a:xfrm>
            <a:off x="1000125" y="3571875"/>
            <a:ext cx="74295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Обучающийся сможет подготовить поздравления ветеранам, присоединиться к акциям «Георгиевская ленточка» и «Бессмертный полк», совершить виртуальные экскурсии по Международному детскому центру и по местам боевой славы Крыма, познакомиться с деятельностью профильных отрядов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/>
        </p:nvSpPr>
        <p:spPr>
          <a:xfrm>
            <a:off x="1071562" y="714375"/>
            <a:ext cx="67152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91" name="Google Shape;291;p36"/>
          <p:cNvSpPr txBox="1"/>
          <p:nvPr/>
        </p:nvSpPr>
        <p:spPr>
          <a:xfrm>
            <a:off x="2928937" y="1643062"/>
            <a:ext cx="5357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3071812" y="5072062"/>
            <a:ext cx="51435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</p:txBody>
      </p:sp>
      <p:sp>
        <p:nvSpPr>
          <p:cNvPr id="293" name="Google Shape;293;p36"/>
          <p:cNvSpPr txBox="1"/>
          <p:nvPr/>
        </p:nvSpPr>
        <p:spPr>
          <a:xfrm>
            <a:off x="1000125" y="571500"/>
            <a:ext cx="72867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«Правнуки Победителей»</a:t>
            </a: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endParaRPr/>
          </a:p>
        </p:txBody>
      </p:sp>
      <p:pic>
        <p:nvPicPr>
          <p:cNvPr id="294" name="Google Shape;294;p36" descr="C:\Users\11\Desktop\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2000250"/>
            <a:ext cx="33337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6"/>
          <p:cNvSpPr txBox="1"/>
          <p:nvPr/>
        </p:nvSpPr>
        <p:spPr>
          <a:xfrm>
            <a:off x="4000500" y="1357312"/>
            <a:ext cx="43578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реализуется движением «Бессмертный полк России» при поддержке Минпросвещения России.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Направлен на сохранение в семьях памяти об участниках Великой Отечественной войны, обеспечение преемственности поколений. Ребята исследуют истории судеб своих прадедов и рассказывают о них всей стране.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US" sz="20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https://www.pravnuki-pobediteley.ru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/>
        </p:nvSpPr>
        <p:spPr>
          <a:xfrm>
            <a:off x="642937" y="2000250"/>
            <a:ext cx="7858200" cy="5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400" b="1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Всероссийский исторический диктант на тему Великой Отечественной войны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«Диктант Победы»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en-US" sz="32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Диктантпобеды.рф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Сентябрь 2020 года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1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2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301" name="Google Shape;301;p37" descr="C:\Users\11\Desktop\2020-01-30_16-49-3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0" y="571500"/>
            <a:ext cx="2895601" cy="17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/>
          <p:nvPr/>
        </p:nvSpPr>
        <p:spPr>
          <a:xfrm>
            <a:off x="642937" y="2000250"/>
            <a:ext cx="7858200" cy="21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400" b="1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1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2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07" name="Google Shape;307;p38"/>
          <p:cNvSpPr txBox="1"/>
          <p:nvPr/>
        </p:nvSpPr>
        <p:spPr>
          <a:xfrm>
            <a:off x="3643312" y="785812"/>
            <a:ext cx="47148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Всероссийская акция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«ОКНА ПОБЕДЫ»</a:t>
            </a:r>
            <a:endParaRPr/>
          </a:p>
        </p:txBody>
      </p:sp>
      <p:sp>
        <p:nvSpPr>
          <p:cNvPr id="308" name="Google Shape;308;p38"/>
          <p:cNvSpPr txBox="1"/>
          <p:nvPr/>
        </p:nvSpPr>
        <p:spPr>
          <a:xfrm>
            <a:off x="428625" y="2928937"/>
            <a:ext cx="8429700" cy="30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Всероссийская акция «Окна Победы», которую подготовили активисты Российского движения школьников, стартует 30 апреля.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Окна своих домов предлагается украсить вырезанными из бумаги силуэтами самых известных памятников и фотографиями Великой Отечественной войны</a:t>
            </a:r>
            <a:endParaRPr/>
          </a:p>
        </p:txBody>
      </p:sp>
      <p:pic>
        <p:nvPicPr>
          <p:cNvPr id="309" name="Google Shape;309;p38" descr="https://b1.culture.ru/c/797582.800x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62" y="571500"/>
            <a:ext cx="3071812" cy="209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/>
        </p:nvSpPr>
        <p:spPr>
          <a:xfrm>
            <a:off x="642937" y="2000250"/>
            <a:ext cx="7858200" cy="21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400" b="1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1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2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15" name="Google Shape;315;p39"/>
          <p:cNvSpPr txBox="1"/>
          <p:nvPr/>
        </p:nvSpPr>
        <p:spPr>
          <a:xfrm>
            <a:off x="4475162" y="785812"/>
            <a:ext cx="3913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Всероссийская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акция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МЫ ВСЕ РАВНО СКАЖЕМ «СПАСИБО»</a:t>
            </a:r>
            <a:endParaRPr/>
          </a:p>
        </p:txBody>
      </p:sp>
      <p:sp>
        <p:nvSpPr>
          <p:cNvPr id="316" name="Google Shape;316;p39"/>
          <p:cNvSpPr txBox="1"/>
          <p:nvPr/>
        </p:nvSpPr>
        <p:spPr>
          <a:xfrm>
            <a:off x="428625" y="2928937"/>
            <a:ext cx="8429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</p:txBody>
      </p:sp>
      <p:pic>
        <p:nvPicPr>
          <p:cNvPr id="317" name="Google Shape;317;p39" descr="C:\Users\11\Desktop\a84643aa3b822f045de47752b081fc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571500"/>
            <a:ext cx="3403600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9"/>
          <p:cNvSpPr txBox="1"/>
          <p:nvPr/>
        </p:nvSpPr>
        <p:spPr>
          <a:xfrm>
            <a:off x="714375" y="2786062"/>
            <a:ext cx="7786800" cy="3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Школьники записывают видеопоздравления ветеранам Великой Отечественной войны в преддверии Дня Победы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Порадовать ветеранов праздничным посланием может каждый. Для этого нужно снять короткий видеоролик с поздравлением и словами благодарности тем, кто защищал Родину, опубликовать в социальных сетях «ВКонтакте» и «Инстаграм» с хештегами #РДШ и </a:t>
            </a:r>
            <a:r>
              <a:rPr lang="en-US" sz="20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#Мывсеравноскажемспасибо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 также передать эстафету трем своим друзьям или подписчикам.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Акция продлится до 12 мая 2020 года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/>
        </p:nvSpPr>
        <p:spPr>
          <a:xfrm>
            <a:off x="468312" y="153987"/>
            <a:ext cx="83517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 мая 2020 года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Единый классный час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дистанционном режиме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1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2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92" name="Google Shape;192;p25" descr="C:\Users\11\Desktop\img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636837"/>
            <a:ext cx="4500562" cy="3375026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/>
        </p:nvSpPr>
        <p:spPr>
          <a:xfrm>
            <a:off x="357187" y="2286000"/>
            <a:ext cx="8143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pic>
        <p:nvPicPr>
          <p:cNvPr id="199" name="Google Shape;199;p26" descr="C:\Users\11\Desktop\0100a66e88cc1f7c10dd_2000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50" y="1357312"/>
            <a:ext cx="3428999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285750" y="3649662"/>
            <a:ext cx="81438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Лучшие методические разработки уроков и классных часов конкурса «Уроки Победы»</a:t>
            </a:r>
            <a:r>
              <a:rPr lang="en-US" sz="24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 </a:t>
            </a:r>
            <a:r>
              <a:rPr lang="en-US" sz="20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https://cloud.mail.ru/public/7pb5/2EnkBezwe/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https://cloud.mail.ru/public/7pb5/2EnkBezwe/</a:t>
            </a:r>
            <a:r>
              <a:rPr lang="en-US" sz="20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 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785812" y="142875"/>
            <a:ext cx="75723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помощь педагогам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/>
        </p:nvSpPr>
        <p:spPr>
          <a:xfrm>
            <a:off x="357187" y="2286000"/>
            <a:ext cx="8143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363537" y="5300662"/>
            <a:ext cx="81438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Тематический раздел </a:t>
            </a:r>
            <a:r>
              <a:rPr lang="en-US" sz="20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https://old.educat.samregion.ru/activity/75_let_velikoy_pobedy/</a:t>
            </a: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9" name="Google Shape;209;p27"/>
          <p:cNvSpPr txBox="1"/>
          <p:nvPr/>
        </p:nvSpPr>
        <p:spPr>
          <a:xfrm>
            <a:off x="785812" y="142875"/>
            <a:ext cx="75723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помощь педагогам</a:t>
            </a:r>
            <a:endParaRPr/>
          </a:p>
        </p:txBody>
      </p:sp>
      <p:pic>
        <p:nvPicPr>
          <p:cNvPr id="210" name="Google Shape;210;p27"/>
          <p:cNvPicPr preferRelativeResize="0"/>
          <p:nvPr/>
        </p:nvPicPr>
        <p:blipFill rotWithShape="1">
          <a:blip r:embed="rId4">
            <a:alphaModFix/>
          </a:blip>
          <a:srcRect l="4558" t="3803" r="8771" b="15107"/>
          <a:stretch/>
        </p:blipFill>
        <p:spPr>
          <a:xfrm>
            <a:off x="425450" y="1052512"/>
            <a:ext cx="4870450" cy="256381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211" name="Google Shape;211;p27"/>
          <p:cNvPicPr preferRelativeResize="0"/>
          <p:nvPr/>
        </p:nvPicPr>
        <p:blipFill rotWithShape="1">
          <a:blip r:embed="rId5">
            <a:alphaModFix/>
          </a:blip>
          <a:srcRect l="16214" t="4117" r="17389" b="33025"/>
          <a:stretch/>
        </p:blipFill>
        <p:spPr>
          <a:xfrm>
            <a:off x="3681412" y="2536825"/>
            <a:ext cx="4851398" cy="258286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/>
        </p:nvSpPr>
        <p:spPr>
          <a:xfrm>
            <a:off x="357187" y="2286000"/>
            <a:ext cx="8143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218" name="Google Shape;218;p28"/>
          <p:cNvSpPr txBox="1"/>
          <p:nvPr/>
        </p:nvSpPr>
        <p:spPr>
          <a:xfrm>
            <a:off x="500062" y="1592262"/>
            <a:ext cx="8143800" cy="4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Целевая аудитория: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1-4, 5-6 классы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Тема: </a:t>
            </a:r>
            <a:r>
              <a:rPr lang="en-US" sz="18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«Городам-героям посвящается»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Ведёт: </a:t>
            </a: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Файрушин Рафаэль Идрисович</a:t>
            </a: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победитель окружного этапа Всероссийского конкурса «Учитель года России-2020», учитель физики МБОУ Гимназии №3 г.о.Самара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Целевая аудитория: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5-9 классы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Тема: </a:t>
            </a:r>
            <a:r>
              <a:rPr lang="en-US" sz="18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«Цена Победы»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Ведёт: </a:t>
            </a: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Зимина Анжелика Игоревна</a:t>
            </a: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победитель регионального этапа Всероссийского конкурса «Учитель года России-2016», ЧОУ СОШ «Кристалл» г.о.Сызрань Самарской области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Тема:</a:t>
            </a: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lang="en-US" sz="18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«Память живёт в наших сердцах»</a:t>
            </a:r>
            <a:r>
              <a:rPr lang="en-US" sz="1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1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Ведёт: </a:t>
            </a: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Шушукова Галина Владимировна</a:t>
            </a: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лауреат регионального этапа Всероссийского конкурса «Учитель года России-2016», ГБОУ СОШ №8 им. С.П. Алексеева г.о.Отрадный Самарской области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Целевая аудитория: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10-11 классы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</a:t>
            </a: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«Строки, обожжённые войной»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Ведёт: Таумов Ирбулат Джуламанович, финалист Всероссийского конкурса методических разработок уроков и классных часов «Уроки Победы»</a:t>
            </a:r>
            <a:endParaRPr/>
          </a:p>
        </p:txBody>
      </p:sp>
      <p:sp>
        <p:nvSpPr>
          <p:cNvPr id="219" name="Google Shape;219;p28"/>
          <p:cNvSpPr txBox="1"/>
          <p:nvPr/>
        </p:nvSpPr>
        <p:spPr>
          <a:xfrm>
            <a:off x="785812" y="142875"/>
            <a:ext cx="7572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помощь педагогам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Видеозаписи открытых классных часов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/>
        </p:nvSpPr>
        <p:spPr>
          <a:xfrm>
            <a:off x="357187" y="2286000"/>
            <a:ext cx="8143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357187" y="2214562"/>
            <a:ext cx="80724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Просмотр обучающимися фильма, подготовленного Нотариальной палатой Самарской области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«Вечная память героям Великой Отечественной…» 	</a:t>
            </a:r>
            <a:r>
              <a:rPr lang="en-US" sz="20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https://youtu.be/whRyrxNnHkQ</a:t>
            </a:r>
            <a:endParaRPr/>
          </a:p>
        </p:txBody>
      </p:sp>
      <p:sp>
        <p:nvSpPr>
          <p:cNvPr id="226" name="Google Shape;226;p29"/>
          <p:cNvSpPr txBox="1"/>
          <p:nvPr/>
        </p:nvSpPr>
        <p:spPr>
          <a:xfrm>
            <a:off x="387350" y="476250"/>
            <a:ext cx="85725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Инициатива Общественной палаты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Самарской области</a:t>
            </a:r>
            <a:endParaRPr/>
          </a:p>
        </p:txBody>
      </p:sp>
      <p:pic>
        <p:nvPicPr>
          <p:cNvPr id="227" name="Google Shape;227;p29" descr="C:\Users\11\Desktop\1138c5c259a3b24918ea_2000x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6125" y="1500187"/>
            <a:ext cx="2581275" cy="17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/>
        </p:nvSpPr>
        <p:spPr>
          <a:xfrm>
            <a:off x="3214687" y="1928812"/>
            <a:ext cx="5605500" cy="3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Информация о школьных музеях Самарской области и наиболее интересных музейных экспонатах с интерактивной картой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продолжается!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https://samara.aif.ru/society/persona/panoramy_pobedy_interaktivnaya_karta_shkolnyh_muzeev_samarskoy_oblasti</a:t>
            </a:r>
            <a:endParaRPr/>
          </a:p>
        </p:txBody>
      </p:sp>
      <p:pic>
        <p:nvPicPr>
          <p:cNvPr id="233" name="Google Shape;233;p30" descr="C:\Users\11\Desktop\200x2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75" y="2286000"/>
            <a:ext cx="3000375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785812" y="500062"/>
            <a:ext cx="7818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«Панорама Победы»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ООО «АиФ в Самаре» при поддержке министерства образования и науки Самарской области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/>
        </p:nvSpPr>
        <p:spPr>
          <a:xfrm>
            <a:off x="642937" y="277812"/>
            <a:ext cx="80328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Просветительский проект в формате виртуальной реальности «Неизвестный знаменосец» </a:t>
            </a:r>
            <a:endParaRPr/>
          </a:p>
        </p:txBody>
      </p:sp>
      <p:pic>
        <p:nvPicPr>
          <p:cNvPr id="240" name="Google Shape;240;p31" descr="C:\Users\11\Desktop\909f70501e358b8d06f4_2000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87" y="1143000"/>
            <a:ext cx="374015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/>
        </p:nvSpPr>
        <p:spPr>
          <a:xfrm>
            <a:off x="1071562" y="3357562"/>
            <a:ext cx="71439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Интернет-платформа </a:t>
            </a:r>
            <a:r>
              <a:rPr lang="en-US" sz="24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https://ria.ru/20200407/1569234255.html</a:t>
            </a:r>
            <a:endParaRPr/>
          </a:p>
        </p:txBody>
      </p:sp>
      <p:sp>
        <p:nvSpPr>
          <p:cNvPr id="242" name="Google Shape;242;p31"/>
          <p:cNvSpPr txBox="1"/>
          <p:nvPr/>
        </p:nvSpPr>
        <p:spPr>
          <a:xfrm>
            <a:off x="3000375" y="4184650"/>
            <a:ext cx="33672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23.04-30.04.2020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395287" y="4654550"/>
            <a:ext cx="82803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Скачать vr-реконструкцию, ознакомиться с правилами проекта, посвящённого водружению Знамени Победы над Рейхстагом. 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проекте подробно рассказывается о символическом и стратегическом значении спецоперации «Знамя Победы»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/>
        </p:nvSpPr>
        <p:spPr>
          <a:xfrm>
            <a:off x="1071562" y="714375"/>
            <a:ext cx="6715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pic>
        <p:nvPicPr>
          <p:cNvPr id="249" name="Google Shape;249;p32" descr="C:\Users\11\Desktop\1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0" y="428625"/>
            <a:ext cx="33337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/>
        </p:nvSpPr>
        <p:spPr>
          <a:xfrm>
            <a:off x="1143000" y="2786062"/>
            <a:ext cx="7000800" cy="3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«Дорога памяти» — это общедоступная единая база данных о каждом участнике Великой Отечественной войны.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С помощью сайта проекта каждый школьник может поделиться фотографиями и историей из домашних архивов о своём родственнике, сражавшемся за Родину во время Великой Отечественной войны.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Собранные материалы будут увековечены в галерее «Дорога памяти».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https://foto.pamyat-naroda.ru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Экран (4:3)</PresentationFormat>
  <Paragraphs>137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7_NewsPrint</vt:lpstr>
      <vt:lpstr>NewsPrint</vt:lpstr>
      <vt:lpstr>1_NewsPrint</vt:lpstr>
      <vt:lpstr>2_NewsPrint</vt:lpstr>
      <vt:lpstr>3_NewsPrint</vt:lpstr>
      <vt:lpstr>4_NewsPrint</vt:lpstr>
      <vt:lpstr>5_NewsPrint</vt:lpstr>
      <vt:lpstr>6_NewsPrint</vt:lpstr>
      <vt:lpstr>8_NewsPrint</vt:lpstr>
      <vt:lpstr>9_NewsPrint</vt:lpstr>
      <vt:lpstr>10_NewsPrint</vt:lpstr>
      <vt:lpstr>11_NewsPrint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</cp:revision>
  <dcterms:modified xsi:type="dcterms:W3CDTF">2020-05-07T10:55:43Z</dcterms:modified>
</cp:coreProperties>
</file>